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834"/>
    <a:srgbClr val="661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75" d="100"/>
          <a:sy n="75" d="100"/>
        </p:scale>
        <p:origin x="7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6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DC298-61C1-C485-643E-5DB312268AF5}"/>
              </a:ext>
            </a:extLst>
          </p:cNvPr>
          <p:cNvSpPr txBox="1"/>
          <p:nvPr userDrawn="1"/>
        </p:nvSpPr>
        <p:spPr>
          <a:xfrm>
            <a:off x="3796166" y="2508544"/>
            <a:ext cx="4371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СПАСИБО</a:t>
            </a:r>
            <a:br>
              <a:rPr lang="ru-RU" sz="4000" b="1" i="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4000" b="1" i="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734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EF1CF-4106-9362-6BD6-C5D553AC1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5EF1CF-4106-9362-6BD6-C5D553AC1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AD1AE-E3E1-7E5C-6F62-94D5BBF5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88225-FC87-D332-29FF-27B068B6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F5189-ABE3-EFF6-BBE0-AE31B76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C3FB-5584-3849-BEA3-EE74F0F83A9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4CA18-07F8-7DF1-F1A2-F7CF4DDB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B360-6724-B59B-B7F7-03539944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9347-8B8A-F84C-BF4D-823AAE8238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EF1CF-4106-9362-6BD6-C5D553AC1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AD1AE-E3E1-7E5C-6F62-94D5BBF5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88225-FC87-D332-29FF-27B068B6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F5189-ABE3-EFF6-BBE0-AE31B76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C3FB-5584-3849-BEA3-EE74F0F83A9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4CA18-07F8-7DF1-F1A2-F7CF4DDB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B360-6724-B59B-B7F7-03539944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9347-8B8A-F84C-BF4D-823AAE8238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EF1CF-4106-9362-6BD6-C5D553AC1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3A5BDA-3425-A4EA-CA15-F15E8C32C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9676" y="263108"/>
            <a:ext cx="1164535" cy="367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28DE82-3EDC-2114-D116-AC15D46997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0424" y="295551"/>
            <a:ext cx="1327150" cy="279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D1AD08-8B54-A896-37D6-8EA696CE72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3150" y="192019"/>
            <a:ext cx="874556" cy="5026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55" y="243717"/>
            <a:ext cx="886263" cy="3677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8611" r="9546" b="39167"/>
          <a:stretch/>
        </p:blipFill>
        <p:spPr>
          <a:xfrm>
            <a:off x="4898867" y="254623"/>
            <a:ext cx="1249476" cy="3370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45000" r="32926" b="41212"/>
          <a:stretch/>
        </p:blipFill>
        <p:spPr>
          <a:xfrm>
            <a:off x="430889" y="158070"/>
            <a:ext cx="1911024" cy="5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2A816-BA5D-8436-07B2-246E2542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66077-CCE0-625D-B580-46D727A33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5B3DE-93C2-BF69-07CF-2AF48E4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C3FB-5584-3849-BEA3-EE74F0F83A9F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6B818-9893-A830-B560-F47A9F26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7686A-2A14-C33E-6B65-4E131D9FB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9347-8B8A-F84C-BF4D-823AAE823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2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F29C1-A683-D034-F96B-B4DA4DD080D5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DF9A-E1AB-22D2-1BC8-242DC21CBA25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9662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92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E00C6-B291-A38C-D708-F8AA56F84FA3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C74BD-9873-4993-DEF1-4F0E3DDB9E6F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5567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F0316-6BAE-72EF-8A76-D06F4190DC69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082FB-D8BD-8D74-29E0-8DCCC4655614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25443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56C46-6CDA-44B2-8A51-90836899C5E6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73C2-440C-F7A2-8577-314444B98C4D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3298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F0316-6BAE-72EF-8A76-D06F4190DC69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082FB-D8BD-8D74-29E0-8DCCC4655614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26527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CDF50-90C3-576F-A976-450749453DBF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6CD91-C275-D09D-F764-532D5FB9E07E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2337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F0316-6BAE-72EF-8A76-D06F4190DC69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082FB-D8BD-8D74-29E0-8DCCC4655614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3293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459B8-8BBA-0B86-FC57-5CCB4399A48C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C88BC-062B-2084-9E71-F5CCD3E7BBC5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089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F0316-6BAE-72EF-8A76-D06F4190DC69}"/>
              </a:ext>
            </a:extLst>
          </p:cNvPr>
          <p:cNvSpPr txBox="1"/>
          <p:nvPr/>
        </p:nvSpPr>
        <p:spPr>
          <a:xfrm>
            <a:off x="423620" y="1464936"/>
            <a:ext cx="294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>
                <a:solidFill>
                  <a:srgbClr val="8A1834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082FB-D8BD-8D74-29E0-8DCCC4655614}"/>
              </a:ext>
            </a:extLst>
          </p:cNvPr>
          <p:cNvSpPr txBox="1"/>
          <p:nvPr/>
        </p:nvSpPr>
        <p:spPr>
          <a:xfrm>
            <a:off x="452507" y="305966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150026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Gotham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Акатова</dc:creator>
  <cp:lastModifiedBy>Алена Родина</cp:lastModifiedBy>
  <cp:revision>10</cp:revision>
  <dcterms:created xsi:type="dcterms:W3CDTF">2024-04-12T07:57:25Z</dcterms:created>
  <dcterms:modified xsi:type="dcterms:W3CDTF">2025-10-01T11:02:28Z</dcterms:modified>
</cp:coreProperties>
</file>